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8346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18e76b0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718e76b0e2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18e76b0e2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6" name="Google Shape;226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18e76b0e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18e76b0e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718e76b0e2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8e76b0e2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18e76b0e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8e76b0e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718e76b0e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18e76b0e2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718e76b0e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18e76b0e2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718e76b0e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1397c45a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71397c45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7" name="Google Shape;28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99" name="Google Shape;29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18e76b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18e76b0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18e76b0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3" name="Google Shape;173;g718e76b0e2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18e76b0e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718e76b0e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18e76b0e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8e76b0e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718e76b0e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718e76b0e2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18e76b0e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718e76b0e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18e76b0e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Advanced SQL 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queries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връща сумата от записите в съответната колона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*подходящо е да се комбинира с GROUP BY по стойност в друга колона / 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например по id на град, за да сумираме броя на стаите в хотелите в определен град/</a:t>
            </a:r>
            <a:endParaRPr sz="16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SUM(column_name) FROM table_name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clauses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Проектирайте база данни за електронен магазин, предлагащ облекло - дамско, мъжко и детско.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Въведете проектираната от вас БД в phpMyAdmin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Приложете върху нея следващите заявки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ORDER BY</a:t>
            </a: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914400" y="18522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SELECT ProductName, Price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FROM Products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ORDER BY</a:t>
            </a:r>
            <a:r>
              <a:rPr lang="en-US" sz="1800">
                <a:solidFill>
                  <a:schemeClr val="dk1"/>
                </a:solidFill>
              </a:rPr>
              <a:t> Price DESC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961300" y="4112825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595959"/>
                </a:solidFill>
              </a:rPr>
              <a:t>По подразбиране в резултата, записите са подредени ASC /възходящо/.</a:t>
            </a:r>
            <a:endParaRPr sz="18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LIMIT</a:t>
            </a: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914400" y="1852199"/>
            <a:ext cx="10363200" cy="1755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SELECT ProductName, Price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FROM Products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WHERE product_id = 22 </a:t>
            </a:r>
            <a:r>
              <a:rPr lang="en-US" sz="1800" b="1">
                <a:solidFill>
                  <a:schemeClr val="lt1"/>
                </a:solidFill>
              </a:rPr>
              <a:t>LIMIT 1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961300" y="4112825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Преустановява търсенето след откриване на първия запис, отговарящ на условието</a:t>
            </a:r>
            <a:endParaRPr sz="18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ORDER BY … LIMIT</a:t>
            </a:r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914400" y="1852200"/>
            <a:ext cx="10363200" cy="1983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SELECT ProductName, Price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FROM Products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ORDER BY product_id 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LIMIT 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961300" y="4112825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Връща най-старите 2 резултата</a:t>
            </a:r>
            <a:endParaRPr sz="1800"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WHERE … ORDER BY … LIMIT</a:t>
            </a:r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2" name="Google Shape;272;p28"/>
          <p:cNvSpPr txBox="1"/>
          <p:nvPr/>
        </p:nvSpPr>
        <p:spPr>
          <a:xfrm>
            <a:off x="914400" y="1852200"/>
            <a:ext cx="10363200" cy="2131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SELECT ProductName, Price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FROM Products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WHERE ProductQuantity &gt;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ORDER BY </a:t>
            </a:r>
            <a:r>
              <a:rPr lang="en-US" sz="1800">
                <a:solidFill>
                  <a:schemeClr val="dk1"/>
                </a:solidFill>
              </a:rPr>
              <a:t>ProductQuantity</a:t>
            </a:r>
            <a:r>
              <a:rPr lang="en-US" sz="1800" b="1">
                <a:solidFill>
                  <a:schemeClr val="dk1"/>
                </a:solidFill>
              </a:rPr>
              <a:t> DESC </a:t>
            </a:r>
            <a:r>
              <a:rPr lang="en-US" sz="1800">
                <a:solidFill>
                  <a:schemeClr val="dk1"/>
                </a:solidFill>
              </a:rPr>
              <a:t>LIMIT 5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961300" y="4112825"/>
            <a:ext cx="10316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Връща петте продукта с най-голяма наличност</a:t>
            </a:r>
            <a:endParaRPr sz="1800"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89981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WHERE CLAUSE with subquery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1" name="Google Shape;281;p29"/>
          <p:cNvSpPr txBox="1"/>
          <p:nvPr/>
        </p:nvSpPr>
        <p:spPr>
          <a:xfrm>
            <a:off x="1023425" y="456675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SELECT ProductName, Price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FROM Products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WHERE Price&gt;(</a:t>
            </a:r>
            <a:r>
              <a:rPr lang="en-US" sz="1800" b="1">
                <a:solidFill>
                  <a:schemeClr val="lt1"/>
                </a:solidFill>
              </a:rPr>
              <a:t>SELECT AVG(Price) FROM Products</a:t>
            </a:r>
            <a:r>
              <a:rPr lang="en-US" sz="1800">
                <a:solidFill>
                  <a:schemeClr val="dk1"/>
                </a:solidFill>
              </a:rPr>
              <a:t>);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914400" y="1852206"/>
            <a:ext cx="10363200" cy="1614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SELECT column_name(s)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FROM table1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WHERE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column_name condition </a:t>
            </a:r>
            <a:r>
              <a:rPr lang="en-US" sz="1800" b="1">
                <a:solidFill>
                  <a:schemeClr val="dk1"/>
                </a:solidFill>
              </a:rPr>
              <a:t>(</a:t>
            </a:r>
            <a:r>
              <a:rPr lang="en-US" sz="1800" b="1">
                <a:solidFill>
                  <a:schemeClr val="lt1"/>
                </a:solidFill>
              </a:rPr>
              <a:t>subquery</a:t>
            </a:r>
            <a:r>
              <a:rPr lang="en-US" sz="1800" b="1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Agregate functions</a:t>
            </a:r>
            <a:endParaRPr/>
          </a:p>
          <a:p>
            <a:pPr marL="446087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WHERE clauses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03" name="Google Shape;303;p3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Agregate functions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Agregate functions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Агрегиращите SQL функции връщат един резултат изчислен от много записи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Често се използват в комбинация с GROUP BY за групиране на записи по определена колона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Agregate functions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/>
        </p:nvSpPr>
        <p:spPr>
          <a:xfrm>
            <a:off x="4528200" y="1866825"/>
            <a:ext cx="3132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Agregate functions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връща средна стойност от записите в посочената колона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AVG(column_name) FROM table_name</a:t>
            </a:r>
            <a:r>
              <a:rPr lang="en-US" sz="1800">
                <a:solidFill>
                  <a:srgbClr val="595959"/>
                </a:solidFill>
              </a:rPr>
              <a:t> 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917850" y="41845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AVG(column_name) FROM table_name GROUP BY column_name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връща брой на записите в посочената таблица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COUNT(*) FROM table_name; 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връща максимална стойност от записите в посочената колона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MAX(column_name) FROM table_name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- връща минималната стойност от записите в посочената колона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Agregate functions - examples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14400" y="2288648"/>
            <a:ext cx="10363200" cy="1086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MIN(column_name) FROM table_name;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Office PowerPoint</Application>
  <PresentationFormat>По избор</PresentationFormat>
  <Paragraphs>203</Paragraphs>
  <Slides>20</Slides>
  <Notes>20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20</vt:i4>
      </vt:variant>
    </vt:vector>
  </HeadingPairs>
  <TitlesOfParts>
    <vt:vector size="26" baseType="lpstr">
      <vt:lpstr>Arial</vt:lpstr>
      <vt:lpstr>Calibri</vt:lpstr>
      <vt:lpstr>Noto Sans Symbols</vt:lpstr>
      <vt:lpstr>Roboto</vt:lpstr>
      <vt:lpstr>Consolas</vt:lpstr>
      <vt:lpstr>1_SoftUni3_1</vt:lpstr>
      <vt:lpstr>Advanced SQL  queries </vt:lpstr>
      <vt:lpstr>Table of Contents</vt:lpstr>
      <vt:lpstr>Презентация на PowerPoint</vt:lpstr>
      <vt:lpstr>Agregate functions</vt:lpstr>
      <vt:lpstr>Презентация на PowerPoint</vt:lpstr>
      <vt:lpstr>Agregate functions - examples</vt:lpstr>
      <vt:lpstr>Agregate functions - examples</vt:lpstr>
      <vt:lpstr>Agregate functions - examples</vt:lpstr>
      <vt:lpstr>Agregate functions - examples</vt:lpstr>
      <vt:lpstr>Agregate functions - examples</vt:lpstr>
      <vt:lpstr>Презентация на PowerPoint</vt:lpstr>
      <vt:lpstr>Task</vt:lpstr>
      <vt:lpstr>ORDER BY</vt:lpstr>
      <vt:lpstr>LIMIT</vt:lpstr>
      <vt:lpstr>ORDER BY … LIMIT</vt:lpstr>
      <vt:lpstr>WHERE … ORDER BY … LIMIT</vt:lpstr>
      <vt:lpstr>WHERE CLAUSE with subquery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SQL  queries </dc:title>
  <dc:creator>Milena</dc:creator>
  <cp:lastModifiedBy>Ariel</cp:lastModifiedBy>
  <cp:revision>1</cp:revision>
  <dcterms:modified xsi:type="dcterms:W3CDTF">2020-03-18T15:39:29Z</dcterms:modified>
</cp:coreProperties>
</file>